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9" r:id="rId2"/>
    <p:sldId id="271" r:id="rId3"/>
    <p:sldId id="256" r:id="rId4"/>
    <p:sldId id="272" r:id="rId5"/>
    <p:sldId id="273" r:id="rId6"/>
    <p:sldId id="257" r:id="rId7"/>
    <p:sldId id="274" r:id="rId8"/>
    <p:sldId id="282" r:id="rId9"/>
    <p:sldId id="258" r:id="rId10"/>
    <p:sldId id="259" r:id="rId11"/>
    <p:sldId id="277" r:id="rId12"/>
    <p:sldId id="260" r:id="rId13"/>
    <p:sldId id="261" r:id="rId14"/>
    <p:sldId id="276" r:id="rId15"/>
    <p:sldId id="262" r:id="rId16"/>
    <p:sldId id="280" r:id="rId17"/>
    <p:sldId id="281" r:id="rId18"/>
    <p:sldId id="265" r:id="rId19"/>
    <p:sldId id="266" r:id="rId20"/>
    <p:sldId id="267" r:id="rId21"/>
    <p:sldId id="268" r:id="rId22"/>
    <p:sldId id="269" r:id="rId23"/>
    <p:sldId id="278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4216" y="873588"/>
            <a:ext cx="8911687" cy="11872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экспортно-импортных операций с Китаем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белтп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95" y="2769326"/>
            <a:ext cx="2717074" cy="271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республиканская конфедерация предприниматель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413" y="2699657"/>
            <a:ext cx="3015810" cy="271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869" y="3477790"/>
            <a:ext cx="3717989" cy="130014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91760" y="5738949"/>
            <a:ext cx="9411144" cy="9492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декабря 2016 года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Могилевское отделение Белорусской торгово-промышленной палаты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59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044" y="572395"/>
            <a:ext cx="10219765" cy="133394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результативно посетить 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выставку в Китае? </a:t>
            </a:r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sz="4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5270" y="3572514"/>
            <a:ext cx="8808870" cy="23881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Выбор выставки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Получение информации об экспонентах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Выбор сопровождающего переводчика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Проведение переговоров на выставке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63832" y="2785804"/>
            <a:ext cx="3368188" cy="537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визита</a:t>
            </a:r>
            <a:r>
              <a:rPr lang="ru-RU" sz="3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1868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592667"/>
            <a:ext cx="8915400" cy="794699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посещение выставок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8537" y="1655379"/>
            <a:ext cx="10689021" cy="4950373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удаленно: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интересующую Вас выставку;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переговоры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интересующими Вас компаниями;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передать экспонентам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коммерческое предложение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запрос;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взять прямые контакты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менеджеров компаний и каталоги продукции;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связи через Скайп организовать Ваши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видео-переговоры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компаниями-участниками прямо на выставочном стенде;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переговоров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материалы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информацию;</a:t>
            </a:r>
          </a:p>
        </p:txBody>
      </p:sp>
    </p:spTree>
    <p:extLst>
      <p:ext uri="{BB962C8B-B14F-4D97-AF65-F5344CB8AC3E}">
        <p14:creationId xmlns:p14="http://schemas.microsoft.com/office/powerpoint/2010/main" val="23185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299" y="584201"/>
            <a:ext cx="10257565" cy="1386490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переводчика для проведения переговоров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9062" y="2349066"/>
            <a:ext cx="8429014" cy="39729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Переводчик, найденный по интернету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Переводчик от принимающей китайской туристической/консалтинговой компании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переводчик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Переводчик от китайской фабрики</a:t>
            </a:r>
          </a:p>
        </p:txBody>
      </p:sp>
    </p:spTree>
    <p:extLst>
      <p:ext uri="{BB962C8B-B14F-4D97-AF65-F5344CB8AC3E}">
        <p14:creationId xmlns:p14="http://schemas.microsoft.com/office/powerpoint/2010/main" val="350907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9978127" cy="1627991"/>
          </a:xfrm>
        </p:spPr>
        <p:txBody>
          <a:bodyPr>
            <a:noAutofit/>
          </a:bodyPr>
          <a:lstStyle/>
          <a:p>
            <a:pPr algn="ctr"/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деловых переговоров с китайскими компаниями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2123" y="2703756"/>
            <a:ext cx="9238593" cy="286147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Визитные карточки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Сувениры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добиться снижения цены, используя психологию китайцев.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624" y="5911222"/>
            <a:ext cx="2016470" cy="7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6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180" y="583325"/>
            <a:ext cx="10274902" cy="898634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покупать?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412123" y="2703756"/>
            <a:ext cx="9238593" cy="286147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Производитель-экспортер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 (торговая компания)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624" y="5911222"/>
            <a:ext cx="2016470" cy="7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1" y="2388198"/>
            <a:ext cx="11073205" cy="394805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 недостатки работы с китайскими поставщиками (торговыми компаниями) и производителями продукции.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624" y="5911222"/>
            <a:ext cx="2016470" cy="7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29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046" y="1721224"/>
            <a:ext cx="9331566" cy="107576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возврата НДС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641" y="3074276"/>
            <a:ext cx="4035973" cy="34371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624" y="5911222"/>
            <a:ext cx="2016470" cy="7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68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5314" y="1699708"/>
            <a:ext cx="10009298" cy="151682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образцов продукции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Китая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484" y="3216536"/>
            <a:ext cx="3227295" cy="32272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624" y="5911222"/>
            <a:ext cx="2016470" cy="7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21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071" y="224267"/>
            <a:ext cx="10685930" cy="200092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подписания контрактов 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китайскими компаниями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0952" y="2225189"/>
            <a:ext cx="8480607" cy="35292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контрактам в Китае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языки использовать для подписания торговых контрактов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моменты в договоре, которые зачастую остаются без внимания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624" y="5911222"/>
            <a:ext cx="2016470" cy="7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1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959" y="306610"/>
            <a:ext cx="9944753" cy="279682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ведения результативной переписки с китайскими партнерами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0" y="2222939"/>
            <a:ext cx="9383712" cy="38625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на китайском языке с помощью «автоматического переводчика»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привлечением переводчика в РБ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привлечением переводчика в Китае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или опосредовано на английском языке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624" y="5911222"/>
            <a:ext cx="2016470" cy="7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5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302136"/>
            <a:ext cx="8911687" cy="186107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работе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Китаем или оптимизации бизнеса с Китаем.</a:t>
            </a:r>
            <a:b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4744122"/>
            <a:ext cx="7383127" cy="11671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624" y="5911222"/>
            <a:ext cx="2016470" cy="7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40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3662" y="241019"/>
            <a:ext cx="9675812" cy="153817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Оптимальные варианты доставки грузов из Китая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6788" y="2632841"/>
            <a:ext cx="8915400" cy="2948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Морской транспорт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 транспорт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транспорт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624" y="5911222"/>
            <a:ext cx="2016470" cy="7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9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434" y="335928"/>
            <a:ext cx="9729599" cy="221590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отгрузки продукции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Китае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380593" y="2317531"/>
            <a:ext cx="9254359" cy="384678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присутствие на отгрузке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на отгрузке уполномоченного  представителя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 от поставщика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или опосредовано на английском языке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624" y="5911222"/>
            <a:ext cx="2016470" cy="7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3034" y="425669"/>
            <a:ext cx="10378966" cy="118241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 интересное коммерческое предложение/бизнес-план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696788" y="2632841"/>
            <a:ext cx="8915400" cy="2948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 (2-3 страницы А4)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Привлекательно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624" y="5911222"/>
            <a:ext cx="2016470" cy="7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8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691" y="0"/>
            <a:ext cx="9533922" cy="19981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аспекты экспорта белорусских продуктов питания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Китай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696788" y="2632841"/>
            <a:ext cx="8915400" cy="2948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Сертификация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годности (не менее полугода)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транспортировки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624" y="5911222"/>
            <a:ext cx="2016470" cy="7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93682"/>
            <a:ext cx="8911687" cy="121131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82" y="1905000"/>
            <a:ext cx="8570972" cy="44774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30" y="5677267"/>
            <a:ext cx="2016470" cy="7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0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1520" y="311972"/>
            <a:ext cx="11327802" cy="10650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важно работать с Китаем для повышения конкурентоспособности собственной конечной продукции?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7775" y="1957589"/>
            <a:ext cx="4043966" cy="426570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1.Сравнительно небольшое </a:t>
            </a:r>
            <a:r>
              <a:rPr lang="ru-RU" sz="2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энергоресурсов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2.Большие </a:t>
            </a:r>
            <a:r>
              <a:rPr lang="ru-RU" sz="2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производства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Наличие </a:t>
            </a:r>
            <a:r>
              <a:rPr lang="ru-RU" sz="2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льготных налоговых и арендных условий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предприятий-производителей, расположенных в ОЭЗ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4004" y="3203958"/>
            <a:ext cx="3698838" cy="3019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Себестоимость китайской продукции будет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самой низкой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ближайшей и долгосрочной перспективе</a:t>
            </a:r>
          </a:p>
        </p:txBody>
      </p:sp>
      <p:sp>
        <p:nvSpPr>
          <p:cNvPr id="5" name="Стрелка: вправо 4"/>
          <p:cNvSpPr/>
          <p:nvPr/>
        </p:nvSpPr>
        <p:spPr>
          <a:xfrm>
            <a:off x="6230966" y="4323020"/>
            <a:ext cx="742278" cy="580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9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9559" y="419548"/>
            <a:ext cx="9665054" cy="14854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важно работать с Китаем для повышения конкурентоспособности собственной конечной продукции?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21890" y="2238936"/>
            <a:ext cx="4479663" cy="13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западными компаниями передовых производств в Китай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1221890" y="4319196"/>
            <a:ext cx="4479663" cy="158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собственное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китайскими компаниями западных аналогов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право 5"/>
          <p:cNvSpPr/>
          <p:nvPr/>
        </p:nvSpPr>
        <p:spPr>
          <a:xfrm>
            <a:off x="6527306" y="2598644"/>
            <a:ext cx="742278" cy="580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/>
          <p:cNvSpPr/>
          <p:nvPr/>
        </p:nvSpPr>
        <p:spPr>
          <a:xfrm>
            <a:off x="6527306" y="4822115"/>
            <a:ext cx="742278" cy="580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76969" y="2104270"/>
            <a:ext cx="349886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</a:t>
            </a:r>
            <a:r>
              <a:rPr lang="ru-RU" sz="2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китайской продукции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76969" y="4327741"/>
            <a:ext cx="375643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от моделей обуви и мебели до речных и морских судов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624" y="5911222"/>
            <a:ext cx="2016470" cy="7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5" grpId="0" animBg="1"/>
      <p:bldP spid="6" grpId="0" animBg="1"/>
      <p:bldP spid="7" grpId="0" animBg="1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0924" y="1497724"/>
            <a:ext cx="9259975" cy="285355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информацию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поставщиках/производителях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ценах на необходимую продукцию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624" y="5911222"/>
            <a:ext cx="2016470" cy="7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8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768" y="677732"/>
            <a:ext cx="10391886" cy="10757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поиска китайских поставщиков и производителей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86985" y="2475186"/>
            <a:ext cx="4313864" cy="367336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Знакомые и их рекомендации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Консалтинговые компании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ru-RU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26711" y="2475185"/>
            <a:ext cx="4877900" cy="246636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поездки к производителям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выставок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бизнес-форумах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624" y="5911222"/>
            <a:ext cx="2016470" cy="7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5468" y="1154654"/>
            <a:ext cx="9207390" cy="128089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 найдена,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цены подходящие…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89212" y="4260028"/>
            <a:ext cx="2004303" cy="16511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65468" y="3302000"/>
            <a:ext cx="9439143" cy="26018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 в надежности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поставщика!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624" y="5911222"/>
            <a:ext cx="2016470" cy="7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4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43492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ли проверка надёжности китайских компаний? Способы проверки.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3500" y="2059567"/>
            <a:ext cx="6849961" cy="392695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информация в реестре (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QR-code)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запрос в ККСМТ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(www.ccpit.org)</a:t>
            </a:r>
            <a:endParaRPr lang="ru-RU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Самостоятельное посещение предприятия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Комплексная проверка предприятия представительством РКП в Китае.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83460" y="1715815"/>
            <a:ext cx="3782567" cy="4911312"/>
          </a:xfrm>
        </p:spPr>
      </p:pic>
    </p:spTree>
    <p:extLst>
      <p:ext uri="{BB962C8B-B14F-4D97-AF65-F5344CB8AC3E}">
        <p14:creationId xmlns:p14="http://schemas.microsoft.com/office/powerpoint/2010/main" val="345098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586" y="551793"/>
            <a:ext cx="10499463" cy="77251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китайского предприятия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586" y="1402087"/>
            <a:ext cx="2282861" cy="496611"/>
          </a:xfrm>
        </p:spPr>
        <p:txBody>
          <a:bodyPr/>
          <a:lstStyle/>
          <a:p>
            <a:pPr algn="ctr"/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96760" y="2301766"/>
            <a:ext cx="6430290" cy="4351282"/>
          </a:xfrm>
        </p:spPr>
        <p:txBody>
          <a:bodyPr numCol="2"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Приглашение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Виза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Авиабилеты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Гостиница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Гид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Переводчик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Трансфер в Китае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Питание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Экскурсии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Сувениры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43762" y="1362262"/>
            <a:ext cx="2926950" cy="576262"/>
          </a:xfrm>
        </p:spPr>
        <p:txBody>
          <a:bodyPr/>
          <a:lstStyle/>
          <a:p>
            <a:pPr algn="ctr"/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819807" y="2301766"/>
            <a:ext cx="4301034" cy="3797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Самостоятельно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Через туристические компании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 участии ТПП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 участии других организаций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624" y="5911222"/>
            <a:ext cx="2016470" cy="7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8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11" grpId="0"/>
    </p:bld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659</TotalTime>
  <Words>518</Words>
  <Application>Microsoft Office PowerPoint</Application>
  <PresentationFormat>Широкоэкранный</PresentationFormat>
  <Paragraphs>108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Century Gothic</vt:lpstr>
      <vt:lpstr>Comic Sans MS</vt:lpstr>
      <vt:lpstr>Times New Roman</vt:lpstr>
      <vt:lpstr>Wingdings 3</vt:lpstr>
      <vt:lpstr>Легкий дым</vt:lpstr>
      <vt:lpstr>Оптимизация экспортно-импортных операций с Китаем </vt:lpstr>
      <vt:lpstr>Принятие решения о работе с Китаем или оптимизации бизнеса с Китаем. </vt:lpstr>
      <vt:lpstr>Почему важно работать с Китаем для повышения конкурентоспособности собственной конечной продукции?</vt:lpstr>
      <vt:lpstr>Почему важно работать с Китаем для повышения конкурентоспособности собственной конечной продукции?</vt:lpstr>
      <vt:lpstr>Получить информацию о поставщиках/производителях и ценах на необходимую продукцию</vt:lpstr>
      <vt:lpstr>Пути поиска китайских поставщиков и производителей</vt:lpstr>
      <vt:lpstr>Продукция найдена, цены подходящие…  </vt:lpstr>
      <vt:lpstr>Возможна ли проверка надёжности китайских компаний? Способы проверки. </vt:lpstr>
      <vt:lpstr>Посещение китайского предприятия</vt:lpstr>
      <vt:lpstr>Как результативно посетить  выставку в Китае?  </vt:lpstr>
      <vt:lpstr>Дистанционное посещение выставок</vt:lpstr>
      <vt:lpstr>Выбор переводчика для проведения переговоров</vt:lpstr>
      <vt:lpstr>Особенности деловых переговоров с китайскими компаниями</vt:lpstr>
      <vt:lpstr>У кого покупать?</vt:lpstr>
      <vt:lpstr>Преимущества и недостатки работы с китайскими поставщиками (торговыми компаниями) и производителями продукции.</vt:lpstr>
      <vt:lpstr>Политика возврата НДС</vt:lpstr>
      <vt:lpstr>Получение образцов продукции из Китая</vt:lpstr>
      <vt:lpstr>Особенности подписания контрактов  с китайскими компаниями</vt:lpstr>
      <vt:lpstr>Особенности ведения результативной переписки с китайскими партнерами</vt:lpstr>
      <vt:lpstr>Оптимальные варианты доставки грузов из Китая</vt:lpstr>
      <vt:lpstr>Контроль отгрузки продукции в Китае</vt:lpstr>
      <vt:lpstr>Формируем интересное коммерческое предложение/бизнес-план  </vt:lpstr>
      <vt:lpstr>Некоторые аспекты экспорта белорусских продуктов питания  в Китай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важно работать с Китаем для повышения конкурентоспособности собственной конечной продукции</dc:title>
  <dc:creator>Georgy Barkovsky</dc:creator>
  <cp:lastModifiedBy>Georgy Barkovsky</cp:lastModifiedBy>
  <cp:revision>47</cp:revision>
  <dcterms:created xsi:type="dcterms:W3CDTF">2016-11-18T07:40:38Z</dcterms:created>
  <dcterms:modified xsi:type="dcterms:W3CDTF">2016-12-12T08:11:21Z</dcterms:modified>
</cp:coreProperties>
</file>